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1cfcc53f9bd14c77"/>
  </p:sldMasterIdLst>
  <p:sldIdLst>
    <p:sldId id="264" r:id="Rd3023a4563ba4378"/>
    <p:sldId id="265" r:id="Re88f5e8a64714ac5"/>
    <p:sldId id="266" r:id="Re97837cf6912494b"/>
    <p:sldId id="267" r:id="Rc2328550bb1a4669"/>
    <p:sldId id="268" r:id="R15eaec2e956c4423"/>
    <p:sldId id="269" r:id="R23b4d69d03ea4922"/>
    <p:sldId id="270" r:id="R1a4bb5540eb24282"/>
    <p:sldId id="271" r:id="R561d2ba65c064211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1cfcc53f9bd14c77" /><Relationship Type="http://schemas.openxmlformats.org/officeDocument/2006/relationships/theme" Target="/ppt/slideMasters/theme/theme2.xml" Id="R529217473d3b42f6" /><Relationship Type="http://schemas.openxmlformats.org/officeDocument/2006/relationships/slide" Target="/ppt/slides/slide9.xml" Id="Rd3023a4563ba4378" /><Relationship Type="http://schemas.openxmlformats.org/officeDocument/2006/relationships/slide" Target="/ppt/slides/slidea.xml" Id="Re88f5e8a64714ac5" /><Relationship Type="http://schemas.openxmlformats.org/officeDocument/2006/relationships/slide" Target="/ppt/slides/slideb.xml" Id="Re97837cf6912494b" /><Relationship Type="http://schemas.openxmlformats.org/officeDocument/2006/relationships/slide" Target="/ppt/slides/slidec.xml" Id="Rc2328550bb1a4669" /><Relationship Type="http://schemas.openxmlformats.org/officeDocument/2006/relationships/tableStyles" Target="/ppt/tableStyles.xml" Id="Re430ada03a1240b9" /><Relationship Type="http://schemas.openxmlformats.org/officeDocument/2006/relationships/slide" Target="/ppt/slides/slided.xml" Id="R15eaec2e956c4423" /><Relationship Type="http://schemas.openxmlformats.org/officeDocument/2006/relationships/slide" Target="/ppt/slides/slidee.xml" Id="R23b4d69d03ea4922" /><Relationship Type="http://schemas.openxmlformats.org/officeDocument/2006/relationships/slide" Target="/ppt/slides/slidef.xml" Id="R1a4bb5540eb24282" /><Relationship Type="http://schemas.openxmlformats.org/officeDocument/2006/relationships/slide" Target="/ppt/slides/slide10.xml" Id="R561d2ba65c064211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c17b3be24dd46d2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a47fac8e7674595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522e9bbc820f43ad" /><Relationship Type="http://schemas.openxmlformats.org/officeDocument/2006/relationships/slideMaster" Target="/ppt/slideMasters/slideMaster2.xml" Id="R9081ee7b91ff4b5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eb85155e5124859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522e9bbc820f43a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3a98dac710dc4d23" /><Relationship Type="http://schemas.openxmlformats.org/officeDocument/2006/relationships/slideLayout" Target="/ppt/slideLayouts/slideLayout2.xml" Id="R5b1c4e35e3044e12" /><Relationship Type="http://schemas.openxmlformats.org/officeDocument/2006/relationships/slideLayout" Target="/ppt/slideLayouts/slideLayout3.xml" Id="R8a0261715e2e4e36" /><Relationship Type="http://schemas.openxmlformats.org/officeDocument/2006/relationships/slideLayout" Target="/ppt/slideLayouts/slideLayout4.xml" Id="R0963bbaf49494d35" /><Relationship Type="http://schemas.openxmlformats.org/officeDocument/2006/relationships/slideLayout" Target="/ppt/slideLayouts/slideLayout5.xml" Id="R89e61b37a80b4a15" /><Relationship Type="http://schemas.openxmlformats.org/officeDocument/2006/relationships/image" Target="/ppt/media/image2.bin" Id="R868992ee40304045" /><Relationship Type="http://schemas.openxmlformats.org/officeDocument/2006/relationships/image" Target="/ppt/media/image.bin" Id="Rb20c79309c534afd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868992ee40304045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b20c79309c534af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0963bbaf49494d35"/>
    <p:sldLayoutId id="2147483652" r:id="R8a0261715e2e4e36"/>
    <p:sldLayoutId id="2147483651" r:id="R5b1c4e35e3044e12"/>
    <p:sldLayoutId id="2147483654" r:id="R89e61b37a80b4a1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d4af539881474927" /><Relationship Type="http://schemas.openxmlformats.org/officeDocument/2006/relationships/chart" Target="/ppt/slides/charts/chart29.xml" Id="R1ed44bf993a348c1" /><Relationship Type="http://schemas.openxmlformats.org/officeDocument/2006/relationships/chart" Target="/ppt/slides/charts/chart2a.xml" Id="R326c8a94f9ba4fb2" /><Relationship Type="http://schemas.openxmlformats.org/officeDocument/2006/relationships/chart" Target="/ppt/slides/charts/chart2b.xml" Id="R0609adc4c6744e81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efaf8e463c544403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8f81f9f266574a15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939caf7e6bf84cf6" /><Relationship Type="http://schemas.openxmlformats.org/officeDocument/2006/relationships/slideLayout" Target="/ppt/slideLayouts/slideLayout5.xml" Id="Rbd7b2c6658244e6a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bebcbc399b44e10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48f69fdfee634ee1" /><Relationship Type="http://schemas.openxmlformats.org/officeDocument/2006/relationships/image" Target="/ppt/media/image4.bin" Id="R86500fc3ff3b4131" /><Relationship Type="http://schemas.openxmlformats.org/officeDocument/2006/relationships/slideLayout" Target="/ppt/slideLayouts/slideLayout5.xml" Id="R71d830d7cd6f445f" /><Relationship Type="http://schemas.openxmlformats.org/officeDocument/2006/relationships/chart" Target="/ppt/slides/charts/chart15.xml" Id="Ra38d4f1e64954bb4" /><Relationship Type="http://schemas.openxmlformats.org/officeDocument/2006/relationships/chart" Target="/ppt/slides/charts/chart16.xml" Id="Rfe165f535d5e47da" /><Relationship Type="http://schemas.openxmlformats.org/officeDocument/2006/relationships/chart" Target="/ppt/slides/charts/chart17.xml" Id="R4a7f8099882e49fb" /><Relationship Type="http://schemas.openxmlformats.org/officeDocument/2006/relationships/chart" Target="/ppt/slides/charts/chart18.xml" Id="Re7aeacf1ed964f5f" /><Relationship Type="http://schemas.openxmlformats.org/officeDocument/2006/relationships/chart" Target="/ppt/slides/charts/chart19.xml" Id="R1e2dde8cd32044bc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b92ade8824ef4de4" /><Relationship Type="http://schemas.openxmlformats.org/officeDocument/2006/relationships/image" Target="/ppt/media/image4.bin" Id="Rce61f9dea5d147c5" /><Relationship Type="http://schemas.openxmlformats.org/officeDocument/2006/relationships/slideLayout" Target="/ppt/slideLayouts/slideLayout5.xml" Id="R469ef02cfc714bb0" /><Relationship Type="http://schemas.openxmlformats.org/officeDocument/2006/relationships/chart" Target="/ppt/slides/charts/chart1b.xml" Id="Ra4d2f9b780e64559" /><Relationship Type="http://schemas.openxmlformats.org/officeDocument/2006/relationships/chart" Target="/ppt/slides/charts/chart1c.xml" Id="Rbcbebb32787a441d" /><Relationship Type="http://schemas.openxmlformats.org/officeDocument/2006/relationships/chart" Target="/ppt/slides/charts/chart1d.xml" Id="R3b5ca58c23784397" /><Relationship Type="http://schemas.openxmlformats.org/officeDocument/2006/relationships/chart" Target="/ppt/slides/charts/chart1e.xml" Id="Rf4507acfd13e42b3" /><Relationship Type="http://schemas.openxmlformats.org/officeDocument/2006/relationships/chart" Target="/ppt/slides/charts/chart1f.xml" Id="R41313fc782494f86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65e9a501ccd84a48" /><Relationship Type="http://schemas.openxmlformats.org/officeDocument/2006/relationships/image" Target="/ppt/media/image4.bin" Id="R61b7f2a2a2164ab8" /><Relationship Type="http://schemas.openxmlformats.org/officeDocument/2006/relationships/slideLayout" Target="/ppt/slideLayouts/slideLayout5.xml" Id="R541c1be91d9344f6" /><Relationship Type="http://schemas.openxmlformats.org/officeDocument/2006/relationships/chart" Target="/ppt/slides/charts/chart21.xml" Id="Rd194c7d053a64c21" /><Relationship Type="http://schemas.openxmlformats.org/officeDocument/2006/relationships/chart" Target="/ppt/slides/charts/chart22.xml" Id="R567d9eaa22424ae0" /><Relationship Type="http://schemas.openxmlformats.org/officeDocument/2006/relationships/chart" Target="/ppt/slides/charts/chart23.xml" Id="Ra49954cbd7244384" /><Relationship Type="http://schemas.openxmlformats.org/officeDocument/2006/relationships/chart" Target="/ppt/slides/charts/chart24.xml" Id="Rd619c4d4c9e745c6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Falkgatan 5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5.725490</c:v>
              </c:pt>
              <c:pt idx="1">
                <c:v>5.029412</c:v>
              </c:pt>
              <c:pt idx="2">
                <c:v>5.400000</c:v>
              </c:pt>
              <c:pt idx="3">
                <c:v>5.537313</c:v>
              </c:pt>
              <c:pt idx="4">
                <c:v>5.384615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Blåklockan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5.850000</c:v>
              </c:pt>
              <c:pt idx="1">
                <c:v>4.750000</c:v>
              </c:pt>
              <c:pt idx="2">
                <c:v>5.285714</c:v>
              </c:pt>
              <c:pt idx="3">
                <c:v>5.533333</c:v>
              </c:pt>
              <c:pt idx="4">
                <c:v>5.200000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0.900000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0.700000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2012</c:v>
              </c:pt>
              <c:pt idx="1">
                <c:v>2011</c:v>
              </c:pt>
            </c:strLit>
          </c:cat>
          <c:val>
            <c:numLit>
              <c:formatCode>General</c:formatCode>
              <c:ptCount val="2"/>
              <c:pt idx="0">
                <c:v>0.400000</c:v>
              </c:pt>
              <c:pt idx="1">
                <c:v>0.600000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0.400000</c:v>
              </c:pt>
              <c:pt idx="1">
                <c:v>0.600000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0.700000</c:v>
              </c:pt>
              <c:pt idx="1">
                <c:v>0.300000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Blåklockan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Falkgatan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1ed44bf993a348c1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26c8a94f9ba4fb2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609adc4c6744e8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Blåklockan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Falkgatan 5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Blåklockan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Falkgatan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939caf7e6bf84cf6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Blåklockan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Falkgatan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Falkgatan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38d4f1e64954bb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e165f535d5e47d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a7f8099882e49fb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7aeacf1ed964f5f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e2dde8cd32044bc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8f69fdfee634ee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86500fc3ff3b413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Blåklockan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Falkgatan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Falkgatan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4d2f9b780e6455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cbebb32787a441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b5ca58c2378439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4507acfd13e42b3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1313fc782494f8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92ade8824ef4de4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e61f9dea5d147c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Blåklockan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Falkgatan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Falkgatan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194c7d053a64c2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67d9eaa22424ae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49954cbd7244384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d619c4d4c9e745c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65e9a501ccd84a48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1b7f2a2a2164ab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2017-02-01T10:47:13.285Z</dcterms:created>
  <dcterms:modified xsi:type="dcterms:W3CDTF">2017-02-01T10:47:13.285Z</dcterms:modified>
</cp:coreProperties>
</file>